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6D91D-CFFF-6913-E85D-197D9A15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5F6273-1EB2-8636-7493-E88286E0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11F0-D53C-4566-B946-EA5D9381BFF9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CA4F2B-0F2F-93CE-2686-B2DD16C9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902851-AD8C-6887-E9ED-2CD9915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049C-8595-4D6A-8568-510E7E5F47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78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3556DC-F278-A9E3-C559-17796AF3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C9E1FB-AC25-DC28-16F2-70AA7470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C85F06-79B1-5D57-4B2A-1AA58761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11F0-D53C-4566-B946-EA5D9381BFF9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4AE6A9-96EB-E4F5-250E-CDDE1AF35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0457C-F680-011E-AA9C-8F953D11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049C-8595-4D6A-8568-510E7E5F47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2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AFF78A-9628-1DB3-A0CC-FBE19B14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3DC98E-23DC-B51A-9CC6-068B5EF9B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5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B3B8B1-0A1B-3EAF-0BD8-FE93C878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0B96E5-8362-7D00-60C6-B5B389CF89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0BC639-2EEE-EB91-439F-DC836283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BF1AD4-46DC-3D09-8E59-10A889A7A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194C50-B172-E5F3-BEA0-5B66D636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AA6AB4-93B0-188B-7652-BCE089502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7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E5D2E7E-84EC-1BC4-5074-9D5C5915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D47ECF-64EE-056A-A030-BA23E99B0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DA8E96-0A92-9AC8-A13D-24477E89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CE3CD-ABC3-6442-6661-612DF78F7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908B19-C82C-F7E7-E1F5-E433740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2D89C7-ED0B-2EAA-0497-92C0F6283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B12EA1-8C3F-1D2F-05B0-783DD724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840387-8F23-5068-B44E-064E639C4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14F4C87-6F17-2B41-FBE6-201F0AE2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44EDEC-F9AC-AAD0-4633-0E35DA856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676B83-EA3C-BAF7-4EC8-D7CED8B3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0887ED-5E02-DEF3-4F3C-28E7E13C4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9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4F5808-7277-6A4E-9882-C54EC102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FA189E-8376-2EC6-58D5-60CE89758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B3A10C-F36B-F2E7-2FBD-3E432D36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3AF1E6-14B5-2656-29BD-79B5C0C27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E53DB1-84DC-87AB-8F79-1C930777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104C85-C595-369E-E163-6983D6246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4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71F92B-5344-4A3D-ADC0-1BCA80A7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8EF6D1-66A9-4D43-215B-328E447CA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F07880-1E97-1ECC-C315-2AB18823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49DC16-3252-7312-D137-3211634314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9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5255DA-34A0-445A-88D3-98B2A426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1E52BD-181F-467F-9E4F-75E459802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353983-F500-4695-E549-FC067785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47F58A-D183-ABA6-2B08-D4FAB8628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50DACB-209F-4250-5553-293396E7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BE3931-A432-D3FA-ED0C-DEC34945C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0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354740-8A71-0A2C-8413-2327CDB0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D2B2DB-0B64-31DE-E711-5F8F477DA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7B6420-BD9F-7221-8CEC-4EEDC977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E5B1FF-FF0F-06A0-2E32-9A8E15106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416D38-9291-925A-6815-E6E5BCD9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5C685D-C911-FE26-E095-D485257E4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12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2025-04-30T14:14:53Z</dcterms:created>
  <dcterms:modified xsi:type="dcterms:W3CDTF">2025-04-30T14:14:53Z</dcterms:modified>
</cp:coreProperties>
</file>